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57" r:id="rId4"/>
    <p:sldId id="258" r:id="rId5"/>
    <p:sldId id="261" r:id="rId6"/>
    <p:sldId id="260" r:id="rId7"/>
    <p:sldId id="266" r:id="rId8"/>
    <p:sldId id="263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  <a:srgbClr val="FFE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212E37-09A3-4A62-9C72-27847E38B74E}" v="3" dt="2022-10-28T15:34:26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69272" autoAdjust="0"/>
  </p:normalViewPr>
  <p:slideViewPr>
    <p:cSldViewPr>
      <p:cViewPr varScale="1">
        <p:scale>
          <a:sx n="102" d="100"/>
          <a:sy n="102" d="100"/>
        </p:scale>
        <p:origin x="63" y="32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292"/>
    </p:cViewPr>
  </p:sorterViewPr>
  <p:notesViewPr>
    <p:cSldViewPr>
      <p:cViewPr varScale="1">
        <p:scale>
          <a:sx n="53" d="100"/>
          <a:sy n="53" d="100"/>
        </p:scale>
        <p:origin x="-178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uchanan" userId="703abfb9d0c2d258" providerId="LiveId" clId="{AD5DFD22-65CF-C144-8A60-0E212DA742C7}"/>
    <pc:docChg chg="delSld modSld">
      <pc:chgData name="David Buchanan" userId="703abfb9d0c2d258" providerId="LiveId" clId="{AD5DFD22-65CF-C144-8A60-0E212DA742C7}" dt="2022-10-27T17:16:16.781" v="45" actId="20577"/>
      <pc:docMkLst>
        <pc:docMk/>
      </pc:docMkLst>
      <pc:sldChg chg="modSp">
        <pc:chgData name="David Buchanan" userId="703abfb9d0c2d258" providerId="LiveId" clId="{AD5DFD22-65CF-C144-8A60-0E212DA742C7}" dt="2022-10-27T17:16:16.781" v="45" actId="20577"/>
        <pc:sldMkLst>
          <pc:docMk/>
          <pc:sldMk cId="947082218" sldId="256"/>
        </pc:sldMkLst>
        <pc:spChg chg="mod">
          <ac:chgData name="David Buchanan" userId="703abfb9d0c2d258" providerId="LiveId" clId="{AD5DFD22-65CF-C144-8A60-0E212DA742C7}" dt="2022-10-27T17:16:16.781" v="45" actId="20577"/>
          <ac:spMkLst>
            <pc:docMk/>
            <pc:sldMk cId="947082218" sldId="256"/>
            <ac:spMk id="3" creationId="{169271A0-EAA9-A520-749E-B3612A51EE93}"/>
          </ac:spMkLst>
        </pc:spChg>
      </pc:sldChg>
      <pc:sldChg chg="modSp">
        <pc:chgData name="David Buchanan" userId="703abfb9d0c2d258" providerId="LiveId" clId="{AD5DFD22-65CF-C144-8A60-0E212DA742C7}" dt="2022-10-27T17:12:32.287" v="6" actId="20577"/>
        <pc:sldMkLst>
          <pc:docMk/>
          <pc:sldMk cId="2586534418" sldId="260"/>
        </pc:sldMkLst>
        <pc:spChg chg="mod">
          <ac:chgData name="David Buchanan" userId="703abfb9d0c2d258" providerId="LiveId" clId="{AD5DFD22-65CF-C144-8A60-0E212DA742C7}" dt="2022-10-27T17:12:32.287" v="6" actId="20577"/>
          <ac:spMkLst>
            <pc:docMk/>
            <pc:sldMk cId="2586534418" sldId="260"/>
            <ac:spMk id="2" creationId="{E8EA9F98-0B61-8E0E-EA87-2F2392799696}"/>
          </ac:spMkLst>
        </pc:spChg>
      </pc:sldChg>
      <pc:sldChg chg="del">
        <pc:chgData name="David Buchanan" userId="703abfb9d0c2d258" providerId="LiveId" clId="{AD5DFD22-65CF-C144-8A60-0E212DA742C7}" dt="2022-10-27T17:13:56.350" v="7" actId="2696"/>
        <pc:sldMkLst>
          <pc:docMk/>
          <pc:sldMk cId="0" sldId="590"/>
        </pc:sldMkLst>
      </pc:sldChg>
    </pc:docChg>
  </pc:docChgLst>
  <pc:docChgLst>
    <pc:chgData name="David Buchanan" userId="703abfb9d0c2d258" providerId="LiveId" clId="{D7212E37-09A3-4A62-9C72-27847E38B74E}"/>
    <pc:docChg chg="undo custSel addSld delSld modSld sldOrd">
      <pc:chgData name="David Buchanan" userId="703abfb9d0c2d258" providerId="LiveId" clId="{D7212E37-09A3-4A62-9C72-27847E38B74E}" dt="2022-10-28T15:35:10.279" v="480"/>
      <pc:docMkLst>
        <pc:docMk/>
      </pc:docMkLst>
      <pc:sldChg chg="add">
        <pc:chgData name="David Buchanan" userId="703abfb9d0c2d258" providerId="LiveId" clId="{D7212E37-09A3-4A62-9C72-27847E38B74E}" dt="2022-10-14T19:12:03.572" v="0"/>
        <pc:sldMkLst>
          <pc:docMk/>
          <pc:sldMk cId="947082218" sldId="256"/>
        </pc:sldMkLst>
      </pc:sldChg>
      <pc:sldChg chg="add">
        <pc:chgData name="David Buchanan" userId="703abfb9d0c2d258" providerId="LiveId" clId="{D7212E37-09A3-4A62-9C72-27847E38B74E}" dt="2022-10-14T19:12:03.572" v="0"/>
        <pc:sldMkLst>
          <pc:docMk/>
          <pc:sldMk cId="1737349716" sldId="257"/>
        </pc:sldMkLst>
      </pc:sldChg>
      <pc:sldChg chg="modSp add mod">
        <pc:chgData name="David Buchanan" userId="703abfb9d0c2d258" providerId="LiveId" clId="{D7212E37-09A3-4A62-9C72-27847E38B74E}" dt="2022-10-14T19:12:19.867" v="3" actId="20577"/>
        <pc:sldMkLst>
          <pc:docMk/>
          <pc:sldMk cId="4155830006" sldId="258"/>
        </pc:sldMkLst>
        <pc:spChg chg="mod">
          <ac:chgData name="David Buchanan" userId="703abfb9d0c2d258" providerId="LiveId" clId="{D7212E37-09A3-4A62-9C72-27847E38B74E}" dt="2022-10-14T19:12:19.867" v="3" actId="20577"/>
          <ac:spMkLst>
            <pc:docMk/>
            <pc:sldMk cId="4155830006" sldId="258"/>
            <ac:spMk id="3" creationId="{12703FA5-7E73-5F00-1FE7-B6CC7835359E}"/>
          </ac:spMkLst>
        </pc:spChg>
      </pc:sldChg>
      <pc:sldChg chg="modSp add mod">
        <pc:chgData name="David Buchanan" userId="703abfb9d0c2d258" providerId="LiveId" clId="{D7212E37-09A3-4A62-9C72-27847E38B74E}" dt="2022-10-14T19:12:03.661" v="2" actId="27636"/>
        <pc:sldMkLst>
          <pc:docMk/>
          <pc:sldMk cId="2586534418" sldId="260"/>
        </pc:sldMkLst>
        <pc:spChg chg="mod">
          <ac:chgData name="David Buchanan" userId="703abfb9d0c2d258" providerId="LiveId" clId="{D7212E37-09A3-4A62-9C72-27847E38B74E}" dt="2022-10-14T19:12:03.661" v="2" actId="27636"/>
          <ac:spMkLst>
            <pc:docMk/>
            <pc:sldMk cId="2586534418" sldId="260"/>
            <ac:spMk id="4" creationId="{8E277DD8-96EE-879E-9959-E8C2EF9C909E}"/>
          </ac:spMkLst>
        </pc:spChg>
      </pc:sldChg>
      <pc:sldChg chg="modSp add mod">
        <pc:chgData name="David Buchanan" userId="703abfb9d0c2d258" providerId="LiveId" clId="{D7212E37-09A3-4A62-9C72-27847E38B74E}" dt="2022-10-14T19:12:55.896" v="5" actId="20577"/>
        <pc:sldMkLst>
          <pc:docMk/>
          <pc:sldMk cId="2117348447" sldId="261"/>
        </pc:sldMkLst>
        <pc:spChg chg="mod">
          <ac:chgData name="David Buchanan" userId="703abfb9d0c2d258" providerId="LiveId" clId="{D7212E37-09A3-4A62-9C72-27847E38B74E}" dt="2022-10-14T19:12:55.896" v="5" actId="20577"/>
          <ac:spMkLst>
            <pc:docMk/>
            <pc:sldMk cId="2117348447" sldId="261"/>
            <ac:spMk id="4" creationId="{C69CCF53-E34F-FDFF-4E5D-33ADC4607967}"/>
          </ac:spMkLst>
        </pc:spChg>
      </pc:sldChg>
      <pc:sldChg chg="add">
        <pc:chgData name="David Buchanan" userId="703abfb9d0c2d258" providerId="LiveId" clId="{D7212E37-09A3-4A62-9C72-27847E38B74E}" dt="2022-10-14T19:12:03.572" v="0"/>
        <pc:sldMkLst>
          <pc:docMk/>
          <pc:sldMk cId="4271515025" sldId="262"/>
        </pc:sldMkLst>
      </pc:sldChg>
      <pc:sldChg chg="add ord">
        <pc:chgData name="David Buchanan" userId="703abfb9d0c2d258" providerId="LiveId" clId="{D7212E37-09A3-4A62-9C72-27847E38B74E}" dt="2022-10-28T15:35:10.279" v="480"/>
        <pc:sldMkLst>
          <pc:docMk/>
          <pc:sldMk cId="1924267841" sldId="263"/>
        </pc:sldMkLst>
      </pc:sldChg>
      <pc:sldChg chg="add">
        <pc:chgData name="David Buchanan" userId="703abfb9d0c2d258" providerId="LiveId" clId="{D7212E37-09A3-4A62-9C72-27847E38B74E}" dt="2022-10-14T19:12:03.572" v="0"/>
        <pc:sldMkLst>
          <pc:docMk/>
          <pc:sldMk cId="4221320497" sldId="264"/>
        </pc:sldMkLst>
      </pc:sldChg>
      <pc:sldChg chg="modSp new mod">
        <pc:chgData name="David Buchanan" userId="703abfb9d0c2d258" providerId="LiveId" clId="{D7212E37-09A3-4A62-9C72-27847E38B74E}" dt="2022-10-28T15:18:03.655" v="468" actId="20577"/>
        <pc:sldMkLst>
          <pc:docMk/>
          <pc:sldMk cId="2452014037" sldId="265"/>
        </pc:sldMkLst>
        <pc:spChg chg="mod">
          <ac:chgData name="David Buchanan" userId="703abfb9d0c2d258" providerId="LiveId" clId="{D7212E37-09A3-4A62-9C72-27847E38B74E}" dt="2022-10-28T15:18:03.655" v="468" actId="20577"/>
          <ac:spMkLst>
            <pc:docMk/>
            <pc:sldMk cId="2452014037" sldId="265"/>
            <ac:spMk id="2" creationId="{87166994-A2AB-01B9-D727-B7BC26DC9BDC}"/>
          </ac:spMkLst>
        </pc:spChg>
        <pc:spChg chg="mod">
          <ac:chgData name="David Buchanan" userId="703abfb9d0c2d258" providerId="LiveId" clId="{D7212E37-09A3-4A62-9C72-27847E38B74E}" dt="2022-10-28T15:17:13.470" v="410" actId="20577"/>
          <ac:spMkLst>
            <pc:docMk/>
            <pc:sldMk cId="2452014037" sldId="265"/>
            <ac:spMk id="3" creationId="{F7AF9C50-C742-1A8B-361E-B3B1703235FC}"/>
          </ac:spMkLst>
        </pc:spChg>
      </pc:sldChg>
      <pc:sldChg chg="addSp delSp modSp new mod">
        <pc:chgData name="David Buchanan" userId="703abfb9d0c2d258" providerId="LiveId" clId="{D7212E37-09A3-4A62-9C72-27847E38B74E}" dt="2022-10-28T15:34:51.216" v="478" actId="1076"/>
        <pc:sldMkLst>
          <pc:docMk/>
          <pc:sldMk cId="1910801007" sldId="266"/>
        </pc:sldMkLst>
        <pc:picChg chg="add del mod">
          <ac:chgData name="David Buchanan" userId="703abfb9d0c2d258" providerId="LiveId" clId="{D7212E37-09A3-4A62-9C72-27847E38B74E}" dt="2022-10-28T15:25:50.396" v="475" actId="931"/>
          <ac:picMkLst>
            <pc:docMk/>
            <pc:sldMk cId="1910801007" sldId="266"/>
            <ac:picMk id="3" creationId="{17C9A3D1-5BB0-3B19-5444-58C9C4D4C6AA}"/>
          </ac:picMkLst>
        </pc:picChg>
        <pc:picChg chg="add mod">
          <ac:chgData name="David Buchanan" userId="703abfb9d0c2d258" providerId="LiveId" clId="{D7212E37-09A3-4A62-9C72-27847E38B74E}" dt="2022-10-28T15:34:51.216" v="478" actId="1076"/>
          <ac:picMkLst>
            <pc:docMk/>
            <pc:sldMk cId="1910801007" sldId="266"/>
            <ac:picMk id="5" creationId="{6E48476E-56AA-CF5C-202A-FC527FD5378E}"/>
          </ac:picMkLst>
        </pc:picChg>
      </pc:sldChg>
      <pc:sldChg chg="del">
        <pc:chgData name="David Buchanan" userId="703abfb9d0c2d258" providerId="LiveId" clId="{D7212E37-09A3-4A62-9C72-27847E38B74E}" dt="2022-10-14T19:13:33.400" v="6" actId="2696"/>
        <pc:sldMkLst>
          <pc:docMk/>
          <pc:sldMk cId="0" sldId="6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91591D4-2F1B-0A31-D306-62E0C4C9CB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B0A0BAD-843B-087C-DD4D-A9A517EE47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568A50D-0919-DF01-9502-8FE7FAA686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3B2F8064-F68C-F1B8-A006-18992D4F7F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8508ED7-3327-1269-4D68-107ADDB4A14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BA01B52-ACBD-0A0E-4405-4F908C2035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7BBF01B6-C414-41A7-86D5-3A341B052E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D83014E0-9FCA-C55C-8CDA-1F65EA7E52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81000"/>
            <a:ext cx="3832225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2362200"/>
            <a:ext cx="88392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3505200"/>
            <a:ext cx="7924800" cy="17526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002C7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CC0109-2A09-2CD6-CA42-40CC3ECC48B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B466375-5EFF-4BFB-B517-7D067251747C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31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9AD1332-FD17-2817-6552-B8FAC9EB85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43DBC-FF48-4DDA-BDAF-84351EB1247D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89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2286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6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5ADF3C-D40E-A903-5C5B-293186ADC4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1CE42E-31B1-4FAE-9A6A-B183E685FA05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2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199860-CECC-ED8E-5BEA-5AF10B98C1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0D3C4D-E945-4045-B380-2626E09799D6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36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EAA4BA-7BE7-54D8-528E-EE8C7E8F705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E2053-294B-45E6-8EFF-41366E5220C3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7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2816703-35F9-D9DE-6BD5-E9BB656C98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2F34C-904C-4B1B-9608-DEC2612F50DA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109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23BE2-2ADC-1E48-C8E2-4D569DA32A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63DEA-5CEE-4D59-9206-9D50D67A3DD6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00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ABFDB30-E441-6335-A4D9-393E6F31C2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982F9-A020-4494-9013-6C8909E52DE8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5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39AF9E8-A394-43E7-B6A5-F93C8CC4BA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C8D56-525E-4BF9-BE95-5ACE7B6C20A6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03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122F47F-733A-5D03-6ABB-45BA6D6BBD4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F5E67-372B-4132-855F-695881F2212F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3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A25223-9267-FF4D-06B8-022F01E566C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B73D6-0726-4C17-B414-5F7888F15D9E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4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5581DE-3C09-7626-C144-17C7471C6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5546149-2967-9971-3280-994973EC1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4A8102-9D54-AD31-B76B-4505B95A73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1F251FD6-1001-4418-989B-DF1AA530E1B6}" type="slidenum">
              <a:rPr lang="en-US" altLang="en-US"/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29" name="Picture 1">
            <a:extLst>
              <a:ext uri="{FF2B5EF4-FFF2-40B4-BE49-F238E27FC236}">
                <a16:creationId xmlns:a16="http://schemas.microsoft.com/office/drawing/2014/main" id="{F5B98FF6-72EB-4A52-88D4-2F8B8312220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72213"/>
            <a:ext cx="144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19" r:id="rId2"/>
    <p:sldLayoutId id="2147484320" r:id="rId3"/>
    <p:sldLayoutId id="2147484321" r:id="rId4"/>
    <p:sldLayoutId id="2147484322" r:id="rId5"/>
    <p:sldLayoutId id="2147484323" r:id="rId6"/>
    <p:sldLayoutId id="2147484324" r:id="rId7"/>
    <p:sldLayoutId id="2147484325" r:id="rId8"/>
    <p:sldLayoutId id="2147484326" r:id="rId9"/>
    <p:sldLayoutId id="2147484327" r:id="rId10"/>
    <p:sldLayoutId id="214748432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Calibri" panose="020F0502020204030204" pitchFamily="34" charset="0"/>
          <a:ea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Calibri" panose="020F0502020204030204" pitchFamily="34" charset="0"/>
          <a:ea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Calibri" panose="020F0502020204030204" pitchFamily="34" charset="0"/>
          <a:ea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Calibri" panose="020F0502020204030204" pitchFamily="34" charset="0"/>
          <a:ea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Arial" charset="0"/>
          <a:ea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Arial" charset="0"/>
          <a:ea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Arial" charset="0"/>
          <a:ea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2C77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803B-ED06-1DF6-AADA-DC54F078C4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Spectrum E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271A0-EAA9-A520-749E-B3612A51EE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Clear Contours</a:t>
            </a:r>
          </a:p>
          <a:p>
            <a:r>
              <a:rPr lang="en-US" dirty="0"/>
              <a:t>Contour </a:t>
            </a:r>
            <a:r>
              <a:rPr lang="en-US"/>
              <a:t>from Coverage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082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EDB214F-FF19-57D8-C570-578FD1F30B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6640" y="-14920"/>
          <a:ext cx="6207760" cy="6894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833459" imgH="4009831" progId="Acrobat.Document.DC">
                  <p:embed/>
                </p:oleObj>
              </mc:Choice>
              <mc:Fallback>
                <p:oleObj name="Acrobat Document" r:id="rId2" imgW="2833459" imgH="4009831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EDB214F-FF19-57D8-C570-578FD1F30B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26640" y="-14920"/>
                        <a:ext cx="6207760" cy="68940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320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6994-A2AB-01B9-D727-B7BC26DC9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 on problems faced today using contours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9C50-C742-1A8B-361E-B3B170323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Regions are still using R6602 (or other such as OHD) contours, there is the issue of just how very inaccurate those curves are</a:t>
            </a:r>
          </a:p>
          <a:p>
            <a:r>
              <a:rPr lang="en-US" dirty="0"/>
              <a:t>Also, defining the coverage area to match the R6602 contours is a </a:t>
            </a:r>
            <a:r>
              <a:rPr lang="en-US" dirty="0" err="1"/>
              <a:t>callange</a:t>
            </a:r>
            <a:r>
              <a:rPr lang="en-US" dirty="0"/>
              <a:t>. Many regions use Geo boundaries plus 3 miles</a:t>
            </a:r>
          </a:p>
          <a:p>
            <a:r>
              <a:rPr lang="en-US" dirty="0"/>
              <a:t>This leads to over protection of </a:t>
            </a:r>
            <a:r>
              <a:rPr lang="en-US" dirty="0" err="1"/>
              <a:t>incumbants</a:t>
            </a:r>
            <a:r>
              <a:rPr lang="en-US" dirty="0"/>
              <a:t> and less efficient reuse of the spectrum</a:t>
            </a:r>
          </a:p>
        </p:txBody>
      </p:sp>
    </p:spTree>
    <p:extLst>
      <p:ext uri="{BB962C8B-B14F-4D97-AF65-F5344CB8AC3E}">
        <p14:creationId xmlns:p14="http://schemas.microsoft.com/office/powerpoint/2010/main" val="245201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BF0E-9C0A-412C-7A4F-5DAFADD66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 Contours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05E9B-F48E-4438-5A87-F806391F9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object(s) you want to clear the contours on the Map</a:t>
            </a:r>
          </a:p>
          <a:p>
            <a:r>
              <a:rPr lang="en-US" dirty="0"/>
              <a:t>Then click on Clear Contours</a:t>
            </a:r>
          </a:p>
        </p:txBody>
      </p:sp>
    </p:spTree>
    <p:extLst>
      <p:ext uri="{BB962C8B-B14F-4D97-AF65-F5344CB8AC3E}">
        <p14:creationId xmlns:p14="http://schemas.microsoft.com/office/powerpoint/2010/main" val="173734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50901-42AC-4AE7-1B39-A13E84F25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Contour from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03FA5-7E73-5F00-1FE7-B6CC78353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tool allows a contour to be fitted to a matrix (Longley/Rice ITM) study</a:t>
            </a:r>
          </a:p>
          <a:p>
            <a:r>
              <a:rPr lang="en-US" dirty="0"/>
              <a:t>This can result in a more accurate coverage or Interference Contour than using R6602 contours.  This is especially true for hilly/mountainous terrain</a:t>
            </a:r>
          </a:p>
          <a:p>
            <a:r>
              <a:rPr lang="en-US" dirty="0"/>
              <a:t>Two Step process</a:t>
            </a:r>
          </a:p>
          <a:p>
            <a:pPr lvl="1"/>
            <a:r>
              <a:rPr lang="en-US" dirty="0"/>
              <a:t> Run the Longley Rice path loss study for a site(s)</a:t>
            </a:r>
          </a:p>
          <a:p>
            <a:pPr lvl="1"/>
            <a:r>
              <a:rPr lang="en-US" dirty="0"/>
              <a:t>Then run the Coverage to Contour tool</a:t>
            </a:r>
          </a:p>
        </p:txBody>
      </p:sp>
    </p:spTree>
    <p:extLst>
      <p:ext uri="{BB962C8B-B14F-4D97-AF65-F5344CB8AC3E}">
        <p14:creationId xmlns:p14="http://schemas.microsoft.com/office/powerpoint/2010/main" val="415583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0510-8585-5C1F-6820-09A28272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193800"/>
            <a:ext cx="3943667" cy="1055686"/>
          </a:xfrm>
        </p:spPr>
        <p:txBody>
          <a:bodyPr/>
          <a:lstStyle/>
          <a:p>
            <a:r>
              <a:rPr lang="en-US" dirty="0"/>
              <a:t>Contour from coverage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C3FFCF1-CDDF-1C26-6201-1D74D82CC11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840" b="7840"/>
          <a:stretch>
            <a:fillRect/>
          </a:stretch>
        </p:blipFill>
        <p:spPr>
          <a:xfrm>
            <a:off x="4902200" y="609600"/>
            <a:ext cx="6145213" cy="5181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CCF53-E34F-FDFF-4E5D-33ADC4607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3237550" cy="35417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First Select – Calculate Longley-Rice Path Loss and run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interference analysis TSB- 88 recommends these settings: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Rx antenna Height – 2 meters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Confidence 50%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Reliability 50%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Grd</a:t>
            </a:r>
            <a:r>
              <a:rPr lang="en-US" dirty="0"/>
              <a:t> Type - Ave </a:t>
            </a:r>
            <a:r>
              <a:rPr lang="en-US" dirty="0" err="1"/>
              <a:t>Grd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Radio Climate – Cont. Temperate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Clutter Atten. - None</a:t>
            </a:r>
          </a:p>
        </p:txBody>
      </p:sp>
    </p:spTree>
    <p:extLst>
      <p:ext uri="{BB962C8B-B14F-4D97-AF65-F5344CB8AC3E}">
        <p14:creationId xmlns:p14="http://schemas.microsoft.com/office/powerpoint/2010/main" val="211734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A9F98-0B61-8E0E-EA87-2F239279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99160"/>
            <a:ext cx="4365307" cy="1350326"/>
          </a:xfrm>
        </p:spPr>
        <p:txBody>
          <a:bodyPr/>
          <a:lstStyle/>
          <a:p>
            <a:r>
              <a:rPr lang="en-US" dirty="0"/>
              <a:t>Contour from coverage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8005634-5FC9-0CA0-C816-5F22C51C8B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916" b="7916"/>
          <a:stretch>
            <a:fillRect/>
          </a:stretch>
        </p:blipFill>
        <p:spPr>
          <a:xfrm>
            <a:off x="5506720" y="609600"/>
            <a:ext cx="6161087" cy="5181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77DD8-96EE-879E-9959-E8C2EF9C9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2249486"/>
            <a:ext cx="4131629" cy="354171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 Select the site for the contour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Next Select Create Contour from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Settings are: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Threshold – set to coverage or interference value (example 40 </a:t>
            </a:r>
            <a:r>
              <a:rPr lang="en-US" dirty="0" err="1"/>
              <a:t>dBu</a:t>
            </a:r>
            <a:r>
              <a:rPr lang="en-US" dirty="0"/>
              <a:t> for 800 MHz)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Reliability – 99%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Distance Factor –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 on reliability – This can vary depends on the matrix signal levels.  It helps to calculate the </a:t>
            </a:r>
            <a:r>
              <a:rPr lang="en-US" dirty="0" err="1"/>
              <a:t>dBu</a:t>
            </a:r>
            <a:r>
              <a:rPr lang="en-US" dirty="0"/>
              <a:t> or dBm talk out predictions and display on map to get best contour Fit.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3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48476E-56AA-CF5C-202A-FC527FD53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034"/>
            <a:ext cx="6853913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9BE8387-20CF-1B60-AFC6-327AA810DF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97760" y="10512"/>
          <a:ext cx="7076440" cy="6836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833459" imgH="4009831" progId="Acrobat.Document.DC">
                  <p:embed/>
                </p:oleObj>
              </mc:Choice>
              <mc:Fallback>
                <p:oleObj name="Acrobat Document" r:id="rId2" imgW="2833459" imgH="4009831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9BE8387-20CF-1B60-AFC6-327AA810DF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97760" y="10512"/>
                        <a:ext cx="7076440" cy="6836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426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E0286CB-367F-52C4-9FFF-68DA9C2D08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83560" y="6647"/>
          <a:ext cx="6543040" cy="6822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833459" imgH="4009831" progId="Acrobat.Document.DC">
                  <p:embed/>
                </p:oleObj>
              </mc:Choice>
              <mc:Fallback>
                <p:oleObj name="Acrobat Document" r:id="rId2" imgW="2833459" imgH="4009831" progId="Acrobat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E0286CB-367F-52C4-9FFF-68DA9C2D08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3560" y="6647"/>
                        <a:ext cx="6543040" cy="6822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151502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Calibri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PCO_PowerPoint_2018.ppt  -  Compatibility Mode" id="{B3842A9A-C25A-4236-AADE-75E16FD0774F}" vid="{CA3878EF-B38E-410E-B3FB-F505EB962A8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APCO_PowerPoint_2018</Template>
  <TotalTime>28</TotalTime>
  <Words>300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Blank Presentation</vt:lpstr>
      <vt:lpstr>Acrobat Document</vt:lpstr>
      <vt:lpstr>New Spectrum E Tools</vt:lpstr>
      <vt:lpstr>Note on problems faced today using contours</vt:lpstr>
      <vt:lpstr>Clear Contours</vt:lpstr>
      <vt:lpstr>Contour from coverage</vt:lpstr>
      <vt:lpstr>Contour from coverage</vt:lpstr>
      <vt:lpstr>Contour from coverage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</dc:title>
  <dc:creator>David Buchanan</dc:creator>
  <cp:lastModifiedBy>David Buchanan</cp:lastModifiedBy>
  <cp:revision>1</cp:revision>
  <dcterms:created xsi:type="dcterms:W3CDTF">2022-10-14T19:09:07Z</dcterms:created>
  <dcterms:modified xsi:type="dcterms:W3CDTF">2022-10-28T15:35:19Z</dcterms:modified>
</cp:coreProperties>
</file>